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bas Neue Cyrillic" charset="1" panose="02000506000000020004"/>
      <p:regular r:id="rId10"/>
    </p:embeddedFont>
    <p:embeddedFont>
      <p:font typeface="Prompt Light" charset="1" panose="00000400000000000000"/>
      <p:regular r:id="rId11"/>
    </p:embeddedFont>
    <p:embeddedFont>
      <p:font typeface="Prompt Light Bold" charset="1" panose="00000500000000000000"/>
      <p:regular r:id="rId12"/>
    </p:embeddedFont>
    <p:embeddedFont>
      <p:font typeface="Prompt Light Italics" charset="1" panose="00000400000000000000"/>
      <p:regular r:id="rId13"/>
    </p:embeddedFont>
    <p:embeddedFont>
      <p:font typeface="Prompt Light Bold Italics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39" Target="slides/slide25.xml" Type="http://schemas.openxmlformats.org/officeDocument/2006/relationships/slide"/><Relationship Id="rId4" Target="theme/theme1.xml" Type="http://schemas.openxmlformats.org/officeDocument/2006/relationships/theme"/><Relationship Id="rId40" Target="slides/slide26.xml" Type="http://schemas.openxmlformats.org/officeDocument/2006/relationships/slide"/><Relationship Id="rId41" Target="slides/slide27.xml" Type="http://schemas.openxmlformats.org/officeDocument/2006/relationships/slide"/><Relationship Id="rId42" Target="slides/slide28.xml" Type="http://schemas.openxmlformats.org/officeDocument/2006/relationships/slide"/><Relationship Id="rId43" Target="slides/slide29.xml" Type="http://schemas.openxmlformats.org/officeDocument/2006/relationships/slide"/><Relationship Id="rId44" Target="slides/slide30.xml" Type="http://schemas.openxmlformats.org/officeDocument/2006/relationships/slide"/><Relationship Id="rId45" Target="slides/slide31.xml" Type="http://schemas.openxmlformats.org/officeDocument/2006/relationships/slide"/><Relationship Id="rId46" Target="slides/slide32.xml" Type="http://schemas.openxmlformats.org/officeDocument/2006/relationships/slide"/><Relationship Id="rId47" Target="slides/slide33.xml" Type="http://schemas.openxmlformats.org/officeDocument/2006/relationships/slide"/><Relationship Id="rId48" Target="slides/slide34.xml" Type="http://schemas.openxmlformats.org/officeDocument/2006/relationships/slide"/><Relationship Id="rId49" Target="slides/slide35.xml" Type="http://schemas.openxmlformats.org/officeDocument/2006/relationships/slide"/><Relationship Id="rId5" Target="tableStyles.xml" Type="http://schemas.openxmlformats.org/officeDocument/2006/relationships/tableStyles"/><Relationship Id="rId50" Target="slides/slide36.xml" Type="http://schemas.openxmlformats.org/officeDocument/2006/relationships/slide"/><Relationship Id="rId51" Target="slides/slide37.xml" Type="http://schemas.openxmlformats.org/officeDocument/2006/relationships/slide"/><Relationship Id="rId52" Target="slides/slide38.xml" Type="http://schemas.openxmlformats.org/officeDocument/2006/relationships/slide"/><Relationship Id="rId53" Target="slides/slide39.xml" Type="http://schemas.openxmlformats.org/officeDocument/2006/relationships/slide"/><Relationship Id="rId54" Target="slides/slide40.xml" Type="http://schemas.openxmlformats.org/officeDocument/2006/relationships/slide"/><Relationship Id="rId55" Target="slides/slide41.xml" Type="http://schemas.openxmlformats.org/officeDocument/2006/relationships/slide"/><Relationship Id="rId56" Target="slides/slide42.xml" Type="http://schemas.openxmlformats.org/officeDocument/2006/relationships/slide"/><Relationship Id="rId57" Target="slides/slide43.xml" Type="http://schemas.openxmlformats.org/officeDocument/2006/relationships/slide"/><Relationship Id="rId58" Target="slides/slide44.xml" Type="http://schemas.openxmlformats.org/officeDocument/2006/relationships/slide"/><Relationship Id="rId59" Target="slides/slide45.xml" Type="http://schemas.openxmlformats.org/officeDocument/2006/relationships/slide"/><Relationship Id="rId6" Target="fonts/font6.fntdata" Type="http://schemas.openxmlformats.org/officeDocument/2006/relationships/font"/><Relationship Id="rId60" Target="slides/slide46.xml" Type="http://schemas.openxmlformats.org/officeDocument/2006/relationships/slide"/><Relationship Id="rId61" Target="slides/slide47.xml" Type="http://schemas.openxmlformats.org/officeDocument/2006/relationships/slide"/><Relationship Id="rId62" Target="slides/slide48.xml" Type="http://schemas.openxmlformats.org/officeDocument/2006/relationships/slide"/><Relationship Id="rId63" Target="slides/slide49.xml" Type="http://schemas.openxmlformats.org/officeDocument/2006/relationships/slide"/><Relationship Id="rId64" Target="slides/slide50.xml" Type="http://schemas.openxmlformats.org/officeDocument/2006/relationships/slide"/><Relationship Id="rId65" Target="slides/slide51.xml" Type="http://schemas.openxmlformats.org/officeDocument/2006/relationships/slide"/><Relationship Id="rId66" Target="slides/slide5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5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6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0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4.png" Type="http://schemas.openxmlformats.org/officeDocument/2006/relationships/image"/><Relationship Id="rId7" Target="../media/image5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6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9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0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2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3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6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7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8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9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0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3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5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6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7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8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59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0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2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3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5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6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7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70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2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3.png" Type="http://schemas.openxmlformats.org/officeDocument/2006/relationships/image"/><Relationship Id="rId7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17405">
            <a:off x="15184873" y="6015425"/>
            <a:ext cx="7349255" cy="7349255"/>
            <a:chOff x="0" y="0"/>
            <a:chExt cx="9799007" cy="97990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6131366" y="1274431"/>
            <a:ext cx="12262732" cy="8316362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-2195857" y="-768923"/>
            <a:ext cx="4259884" cy="4259884"/>
            <a:chOff x="0" y="0"/>
            <a:chExt cx="5679845" cy="567984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679845" cy="5679845"/>
            </a:xfrm>
            <a:prstGeom prst="rect">
              <a:avLst/>
            </a:prstGeom>
          </p:spPr>
        </p:pic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5130465" y="3518270"/>
              <a:ext cx="287468" cy="287468"/>
              <a:chOff x="6705600" y="1371600"/>
              <a:chExt cx="10972800" cy="10972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3050011" y="1028700"/>
            <a:ext cx="12928824" cy="6317616"/>
            <a:chOff x="0" y="0"/>
            <a:chExt cx="17238432" cy="842348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330310"/>
              <a:ext cx="17238432" cy="6864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88"/>
                </a:lnSpc>
              </a:pPr>
              <a:r>
                <a:rPr lang="en-US" sz="14779">
                  <a:solidFill>
                    <a:srgbClr val="FFFFFF"/>
                  </a:solidFill>
                  <a:latin typeface="Bebas Neue Cyrillic"/>
                </a:rPr>
                <a:t>TUGAS BESAR PEMROGRAMAN WEB</a:t>
              </a:r>
            </a:p>
            <a:p>
              <a:pPr algn="ctr">
                <a:lnSpc>
                  <a:spcPts val="11020"/>
                </a:lnSpc>
              </a:pPr>
              <a:r>
                <a:rPr lang="en-US" sz="11479">
                  <a:solidFill>
                    <a:srgbClr val="FFFFFF"/>
                  </a:solidFill>
                  <a:latin typeface="Bebas Neue Cyrillic"/>
                </a:rPr>
                <a:t>PORTAL BERITA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518673"/>
              <a:ext cx="17238432" cy="904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4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2572" t="0" r="2572" b="0"/>
          <a:stretch>
            <a:fillRect/>
          </a:stretch>
        </p:blipFill>
        <p:spPr>
          <a:xfrm flipH="false" flipV="false" rot="0">
            <a:off x="6678027" y="6236187"/>
            <a:ext cx="5672793" cy="22202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601885" y="1810775"/>
            <a:ext cx="13084230" cy="713090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4615770" y="-17039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63605" t="29730" r="7960" b="7648"/>
          <a:stretch>
            <a:fillRect/>
          </a:stretch>
        </p:blipFill>
        <p:spPr>
          <a:xfrm flipH="false" flipV="false" rot="0">
            <a:off x="6540529" y="3061643"/>
            <a:ext cx="4571934" cy="566373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48335" y="1238250"/>
            <a:ext cx="17255366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FFFFF"/>
                </a:solidFill>
                <a:latin typeface="Bebas Neue Cyrillic"/>
              </a:rPr>
              <a:t>POPULAR NEWS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601885" y="2161354"/>
            <a:ext cx="13084230" cy="66566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4615770" y="-17039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63089" t="13526" r="4400" b="57219"/>
          <a:stretch>
            <a:fillRect/>
          </a:stretch>
        </p:blipFill>
        <p:spPr>
          <a:xfrm flipH="false" flipV="false" rot="0">
            <a:off x="5614475" y="3946117"/>
            <a:ext cx="7130490" cy="360926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345521" y="1231170"/>
            <a:ext cx="9668398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FFFFF"/>
                </a:solidFill>
                <a:latin typeface="Bebas Neue Cyrillic"/>
              </a:rPr>
              <a:t>SEARCH ENGINE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-2012090" y="-2034890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7192319" cy="74531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529134" y="3870331"/>
            <a:ext cx="7879684" cy="34375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4615770" y="-17039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14292" r="0" b="8254"/>
          <a:stretch>
            <a:fillRect/>
          </a:stretch>
        </p:blipFill>
        <p:spPr>
          <a:xfrm flipH="false" flipV="false" rot="0">
            <a:off x="2950472" y="2811056"/>
            <a:ext cx="11859517" cy="516691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994824" y="739009"/>
            <a:ext cx="9770813" cy="15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11999">
                <a:solidFill>
                  <a:srgbClr val="FFFFFF"/>
                </a:solidFill>
                <a:latin typeface="Bebas Neue Cyrillic"/>
              </a:rPr>
              <a:t>LOGIN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-2012090" y="-2034890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212749" y="1377257"/>
            <a:ext cx="10546736" cy="80550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4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5125446" y="-16277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14753" r="0" b="8715"/>
          <a:stretch>
            <a:fillRect/>
          </a:stretch>
        </p:blipFill>
        <p:spPr>
          <a:xfrm flipH="false" flipV="false" rot="0">
            <a:off x="3313085" y="2827940"/>
            <a:ext cx="12250296" cy="52736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2141" b="0"/>
          <a:stretch>
            <a:fillRect/>
          </a:stretch>
        </p:blipFill>
        <p:spPr>
          <a:xfrm flipH="false" flipV="false" rot="0">
            <a:off x="12429690" y="4749875"/>
            <a:ext cx="946258" cy="65269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363243" y="939979"/>
            <a:ext cx="11561513" cy="130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9799">
                <a:solidFill>
                  <a:srgbClr val="FFFFFF"/>
                </a:solidFill>
                <a:latin typeface="Bebas Neue Cyrillic"/>
              </a:rPr>
              <a:t>REGISTER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22888" y="4757020"/>
            <a:ext cx="3300758" cy="38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7"/>
              </a:lnSpc>
            </a:pPr>
            <a:r>
              <a:rPr lang="en-US" sz="2797">
                <a:solidFill>
                  <a:srgbClr val="1B1457"/>
                </a:solidFill>
                <a:latin typeface="Bebas Neue Cyrillic"/>
              </a:rPr>
              <a:t>Validasi form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37059">
            <a:off x="11163707" y="2075627"/>
            <a:ext cx="12059223" cy="918693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6307712">
            <a:off x="14947930" y="1260289"/>
            <a:ext cx="7349255" cy="7349255"/>
            <a:chOff x="0" y="0"/>
            <a:chExt cx="9799007" cy="979900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601885" y="1937864"/>
            <a:ext cx="13084230" cy="641127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4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5125446" y="-16277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14529" r="0" b="5448"/>
          <a:stretch>
            <a:fillRect/>
          </a:stretch>
        </p:blipFill>
        <p:spPr>
          <a:xfrm flipH="false" flipV="false" rot="0">
            <a:off x="3493371" y="2827940"/>
            <a:ext cx="11301259" cy="508694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363243" y="939979"/>
            <a:ext cx="11561513" cy="1306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9799">
                <a:solidFill>
                  <a:srgbClr val="FFFFFF"/>
                </a:solidFill>
                <a:latin typeface="Bebas Neue Cyrillic"/>
              </a:rPr>
              <a:t>Forgot Password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-2012090" y="-2034890"/>
            <a:ext cx="14356781" cy="143567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42994" y="4456121"/>
            <a:ext cx="6646613" cy="15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11999">
                <a:solidFill>
                  <a:srgbClr val="1B1457"/>
                </a:solidFill>
                <a:latin typeface="Bebas Neue Cyrillic"/>
              </a:rPr>
              <a:t>ANGGOTA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95059" y="1229982"/>
            <a:ext cx="7164241" cy="51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1B1457"/>
                </a:solidFill>
                <a:latin typeface="Prompt Light"/>
              </a:rPr>
              <a:t>Gery Jonathan Manurung (211402137)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80528" y="2491398"/>
            <a:ext cx="6753939" cy="51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1B1457"/>
                </a:solidFill>
                <a:latin typeface="Prompt Light"/>
              </a:rPr>
              <a:t>Nurul Huda Ahmad Dani (211402017)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93278" y="4067630"/>
            <a:ext cx="5464400" cy="51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1B1457"/>
                </a:solidFill>
                <a:latin typeface="Prompt Light"/>
              </a:rPr>
              <a:t>Bagus Sadewo (211402035)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538042" y="1257714"/>
            <a:ext cx="321985" cy="321985"/>
            <a:chOff x="6705600" y="1371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32792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0761403" y="4145817"/>
            <a:ext cx="412750" cy="412750"/>
            <a:chOff x="6705600" y="1371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3279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174153" y="5801236"/>
            <a:ext cx="276225" cy="276225"/>
            <a:chOff x="6705600" y="1371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32792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761403" y="2569585"/>
            <a:ext cx="412750" cy="412750"/>
            <a:chOff x="6705600" y="1371600"/>
            <a:chExt cx="10972800" cy="10972800"/>
          </a:xfrm>
        </p:grpSpPr>
        <p:sp>
          <p:nvSpPr>
            <p:cNvPr name="Freeform 14" id="14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32792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0555028" y="7017464"/>
            <a:ext cx="412750" cy="412750"/>
            <a:chOff x="6705600" y="1371600"/>
            <a:chExt cx="10972800" cy="10972800"/>
          </a:xfrm>
        </p:grpSpPr>
        <p:sp>
          <p:nvSpPr>
            <p:cNvPr name="Freeform 16" id="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32792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0278803" y="8689320"/>
            <a:ext cx="276225" cy="276225"/>
            <a:chOff x="6705600" y="1371600"/>
            <a:chExt cx="10972800" cy="10972800"/>
          </a:xfrm>
        </p:grpSpPr>
        <p:sp>
          <p:nvSpPr>
            <p:cNvPr name="Freeform 18" id="18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32792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793278" y="5565487"/>
            <a:ext cx="6519477" cy="51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1B1457"/>
                </a:solidFill>
                <a:latin typeface="Prompt Light"/>
              </a:rPr>
              <a:t>Karina Angela Tobing (211402041)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14990" y="6673765"/>
            <a:ext cx="6285016" cy="104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1B1457"/>
                </a:solidFill>
                <a:latin typeface="Prompt Light"/>
              </a:rPr>
              <a:t>Muhammad Stia Abghipraya Adjie (211402092)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67778" y="8632170"/>
            <a:ext cx="6519477" cy="51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1B1457"/>
                </a:solidFill>
                <a:latin typeface="Prompt Light"/>
              </a:rPr>
              <a:t>Luthfi Muzhaffar Lubis (211402119)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37059">
            <a:off x="11163707" y="2075627"/>
            <a:ext cx="12059223" cy="918693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6307712">
            <a:off x="14947930" y="1260289"/>
            <a:ext cx="7349255" cy="7349255"/>
            <a:chOff x="0" y="0"/>
            <a:chExt cx="9799007" cy="979900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986449" y="1768527"/>
            <a:ext cx="10315103" cy="67499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327704" y="-204179"/>
            <a:ext cx="13188807" cy="1004747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582043">
            <a:off x="-2494210" y="6909918"/>
            <a:ext cx="7349255" cy="7349255"/>
            <a:chOff x="0" y="0"/>
            <a:chExt cx="9799007" cy="979900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13786" r="0" b="5846"/>
          <a:stretch>
            <a:fillRect/>
          </a:stretch>
        </p:blipFill>
        <p:spPr>
          <a:xfrm flipH="false" flipV="false" rot="0">
            <a:off x="3342246" y="4012750"/>
            <a:ext cx="11603507" cy="524555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482985" y="826653"/>
            <a:ext cx="9668398" cy="2605554"/>
            <a:chOff x="0" y="0"/>
            <a:chExt cx="12891197" cy="347407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09635"/>
              <a:ext cx="12891197" cy="2198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999"/>
                </a:lnSpc>
              </a:pPr>
              <a:r>
                <a:rPr lang="en-US" sz="11999">
                  <a:solidFill>
                    <a:srgbClr val="FFFFFF"/>
                  </a:solidFill>
                  <a:latin typeface="Bebas Neue Cyrillic"/>
                </a:rPr>
                <a:t>      ADD Account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788357"/>
              <a:ext cx="1140003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393057" y="1690158"/>
            <a:ext cx="9725342" cy="706910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4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6494089" y="-2001647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3642" r="0" b="5535"/>
          <a:stretch>
            <a:fillRect/>
          </a:stretch>
        </p:blipFill>
        <p:spPr>
          <a:xfrm flipH="false" flipV="false" rot="0">
            <a:off x="3955193" y="4120522"/>
            <a:ext cx="11301259" cy="513777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309801" y="1028700"/>
            <a:ext cx="11227050" cy="2605554"/>
            <a:chOff x="0" y="0"/>
            <a:chExt cx="14969399" cy="347407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9635"/>
              <a:ext cx="14969399" cy="2198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999"/>
                </a:lnSpc>
              </a:pPr>
              <a:r>
                <a:rPr lang="en-US" sz="11999">
                  <a:solidFill>
                    <a:srgbClr val="FFFFFF"/>
                  </a:solidFill>
                  <a:latin typeface="Bebas Neue Cyrillic"/>
                </a:rPr>
                <a:t>MANAGE Account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788357"/>
              <a:ext cx="13237845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-2012090" y="-2034890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82607" y="1769240"/>
            <a:ext cx="10322785" cy="67485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327704" y="-204179"/>
            <a:ext cx="13188807" cy="1004747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582043">
            <a:off x="-2494210" y="6909918"/>
            <a:ext cx="7349255" cy="7349255"/>
            <a:chOff x="0" y="0"/>
            <a:chExt cx="9799007" cy="979900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13820" r="0" b="7174"/>
          <a:stretch>
            <a:fillRect/>
          </a:stretch>
        </p:blipFill>
        <p:spPr>
          <a:xfrm flipH="false" flipV="false" rot="0">
            <a:off x="3139857" y="3921772"/>
            <a:ext cx="12008286" cy="533652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925343" y="2545020"/>
            <a:ext cx="7461344" cy="511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4309801" y="443494"/>
            <a:ext cx="9668398" cy="2621446"/>
            <a:chOff x="0" y="0"/>
            <a:chExt cx="12891197" cy="349526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00110"/>
              <a:ext cx="1289119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ADD CATEGORY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09546"/>
              <a:ext cx="1140003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986449" y="1768527"/>
            <a:ext cx="10315103" cy="674994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4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6494089" y="-2001647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3866" r="0" b="7128"/>
          <a:stretch>
            <a:fillRect/>
          </a:stretch>
        </p:blipFill>
        <p:spPr>
          <a:xfrm flipH="false" flipV="false" rot="0">
            <a:off x="3535019" y="4235978"/>
            <a:ext cx="11301259" cy="502232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309801" y="1028700"/>
            <a:ext cx="9668398" cy="2554136"/>
            <a:chOff x="0" y="0"/>
            <a:chExt cx="12891197" cy="34055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85"/>
              <a:ext cx="12891197" cy="2148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00"/>
                </a:lnSpc>
              </a:pPr>
              <a:r>
                <a:rPr lang="en-US" sz="11600">
                  <a:solidFill>
                    <a:srgbClr val="FFFFFF"/>
                  </a:solidFill>
                  <a:latin typeface="Bebas Neue Cyrillic"/>
                </a:rPr>
                <a:t>MANAGE CATEGORY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719799"/>
              <a:ext cx="1140003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37059">
            <a:off x="11163707" y="2075627"/>
            <a:ext cx="12059223" cy="918693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6307712">
            <a:off x="14947930" y="1260289"/>
            <a:ext cx="7349255" cy="7349255"/>
            <a:chOff x="0" y="0"/>
            <a:chExt cx="9799007" cy="979900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982704" y="1567386"/>
            <a:ext cx="8322593" cy="715222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4615770" y="-17039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13997" r="0" b="6089"/>
          <a:stretch>
            <a:fillRect/>
          </a:stretch>
        </p:blipFill>
        <p:spPr>
          <a:xfrm flipH="false" flipV="false" rot="0">
            <a:off x="3529090" y="4178250"/>
            <a:ext cx="11301259" cy="508005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4345521" y="1028700"/>
            <a:ext cx="9668398" cy="2621446"/>
            <a:chOff x="0" y="0"/>
            <a:chExt cx="12891197" cy="34952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00110"/>
              <a:ext cx="1289119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ADD SUB-CATEGORY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09546"/>
              <a:ext cx="1140003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049043" y="2779863"/>
            <a:ext cx="10189913" cy="4727274"/>
            <a:chOff x="0" y="0"/>
            <a:chExt cx="13586551" cy="63030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09635"/>
              <a:ext cx="13586551" cy="2198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11999">
                  <a:solidFill>
                    <a:srgbClr val="332792"/>
                  </a:solidFill>
                  <a:latin typeface="Bebas Neue Cyrillic"/>
                </a:rPr>
                <a:t>LATAR BELAKANG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785798" y="2797882"/>
              <a:ext cx="12014954" cy="349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332792"/>
                  </a:solidFill>
                  <a:latin typeface="Prompt Light"/>
                </a:rPr>
                <a:t>Di era teknologi ini, manusia tentu membutuhkan informasi dengan cepat. Portal berita E-Zone merupakan portal berita seputar game dan pertandingan baik mobile maupun PC yang sangat sesuai bagi anak muda.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-2012090" y="-2034890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86449" y="1768527"/>
            <a:ext cx="10315103" cy="67499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4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5125446" y="-16277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11734" r="0" b="5377"/>
          <a:stretch>
            <a:fillRect/>
          </a:stretch>
        </p:blipFill>
        <p:spPr>
          <a:xfrm flipH="false" flipV="false" rot="0">
            <a:off x="3313085" y="3821024"/>
            <a:ext cx="11661830" cy="543727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3313085" y="740061"/>
            <a:ext cx="11602281" cy="2621446"/>
            <a:chOff x="0" y="0"/>
            <a:chExt cx="15469707" cy="34952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00110"/>
              <a:ext cx="1546970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MANAGE SUB-CATEGORY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09546"/>
              <a:ext cx="1368028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37059">
            <a:off x="11163707" y="2075627"/>
            <a:ext cx="12059223" cy="918693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6307712">
            <a:off x="14947930" y="1260289"/>
            <a:ext cx="7349255" cy="7349255"/>
            <a:chOff x="0" y="0"/>
            <a:chExt cx="9799007" cy="979900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837203" y="1598468"/>
            <a:ext cx="8613593" cy="709006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327704" y="-204179"/>
            <a:ext cx="13188807" cy="1004747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582043">
            <a:off x="-2494210" y="6909918"/>
            <a:ext cx="7349255" cy="7349255"/>
            <a:chOff x="0" y="0"/>
            <a:chExt cx="9799007" cy="979900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12932" r="0" b="5792"/>
          <a:stretch>
            <a:fillRect/>
          </a:stretch>
        </p:blipFill>
        <p:spPr>
          <a:xfrm flipH="false" flipV="false" rot="0">
            <a:off x="8592353" y="5660213"/>
            <a:ext cx="8666947" cy="396230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13621" r="0" b="6011"/>
          <a:stretch>
            <a:fillRect/>
          </a:stretch>
        </p:blipFill>
        <p:spPr>
          <a:xfrm flipH="false" flipV="false" rot="0">
            <a:off x="907997" y="3679062"/>
            <a:ext cx="8764879" cy="3962303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4309801" y="443494"/>
            <a:ext cx="9668398" cy="2621446"/>
            <a:chOff x="0" y="0"/>
            <a:chExt cx="12891197" cy="349526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200110"/>
              <a:ext cx="1289119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ADD POST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09546"/>
              <a:ext cx="1140003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652657" y="1463560"/>
            <a:ext cx="6982686" cy="735987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4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6494089" y="-2001647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3720" r="0" b="6365"/>
          <a:stretch>
            <a:fillRect/>
          </a:stretch>
        </p:blipFill>
        <p:spPr>
          <a:xfrm flipH="false" flipV="false" rot="0">
            <a:off x="3493371" y="3723446"/>
            <a:ext cx="11301259" cy="508005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309801" y="443494"/>
            <a:ext cx="9668398" cy="2621446"/>
            <a:chOff x="0" y="0"/>
            <a:chExt cx="12891197" cy="349526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0110"/>
              <a:ext cx="1289119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MANAGE POST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09546"/>
              <a:ext cx="1140003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-2012090" y="-2034890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109751" y="1745382"/>
            <a:ext cx="10068497" cy="67962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327704" y="-204179"/>
            <a:ext cx="13188807" cy="1004747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582043">
            <a:off x="-2494210" y="6909918"/>
            <a:ext cx="7349255" cy="7349255"/>
            <a:chOff x="0" y="0"/>
            <a:chExt cx="9799007" cy="979900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14529" r="0" b="6919"/>
          <a:stretch>
            <a:fillRect/>
          </a:stretch>
        </p:blipFill>
        <p:spPr>
          <a:xfrm flipH="false" flipV="false" rot="0">
            <a:off x="3493371" y="4012750"/>
            <a:ext cx="11301259" cy="499345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309801" y="741500"/>
            <a:ext cx="9668398" cy="2621446"/>
            <a:chOff x="0" y="0"/>
            <a:chExt cx="12891197" cy="34952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00110"/>
              <a:ext cx="1289119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TRASH POST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09546"/>
              <a:ext cx="1140003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913329" y="1928810"/>
            <a:ext cx="8485614" cy="711730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4615770" y="-17039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14129" r="0" b="5956"/>
          <a:stretch>
            <a:fillRect/>
          </a:stretch>
        </p:blipFill>
        <p:spPr>
          <a:xfrm flipH="false" flipV="false" rot="0">
            <a:off x="3529090" y="4178250"/>
            <a:ext cx="11301259" cy="508005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4345521" y="1028700"/>
            <a:ext cx="9668398" cy="2621446"/>
            <a:chOff x="0" y="0"/>
            <a:chExt cx="12891197" cy="34952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00110"/>
              <a:ext cx="1289119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CHANGE PASSWORD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09546"/>
              <a:ext cx="1140003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327704" y="-204179"/>
            <a:ext cx="13188807" cy="1004747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582043">
            <a:off x="-2494210" y="6909918"/>
            <a:ext cx="7349255" cy="7349255"/>
            <a:chOff x="0" y="0"/>
            <a:chExt cx="9799007" cy="979900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1668" r="0" b="1668"/>
          <a:stretch>
            <a:fillRect/>
          </a:stretch>
        </p:blipFill>
        <p:spPr>
          <a:xfrm flipH="false" flipV="false" rot="0">
            <a:off x="205812" y="2318345"/>
            <a:ext cx="17876375" cy="7408709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925343" y="445004"/>
            <a:ext cx="8437313" cy="2619070"/>
            <a:chOff x="0" y="0"/>
            <a:chExt cx="11249751" cy="349209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00110"/>
              <a:ext cx="11249751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MIND MAP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19071"/>
              <a:ext cx="9948459" cy="663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-2012090" y="-2034890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63196" y="1528432"/>
            <a:ext cx="7961609" cy="72301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4615770" y="-17039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12875" r="0" b="7610"/>
          <a:stretch>
            <a:fillRect/>
          </a:stretch>
        </p:blipFill>
        <p:spPr>
          <a:xfrm flipH="false" flipV="false" rot="0">
            <a:off x="3296597" y="3665718"/>
            <a:ext cx="11694806" cy="523066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28700" y="443494"/>
            <a:ext cx="17255366" cy="2621446"/>
            <a:chOff x="0" y="0"/>
            <a:chExt cx="23007155" cy="34952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00110"/>
              <a:ext cx="23007155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Waiting for approval comment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09546"/>
              <a:ext cx="2034584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058729" y="1551015"/>
            <a:ext cx="8170542" cy="71849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4615770" y="-17039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14347" r="51" b="7294"/>
          <a:stretch>
            <a:fillRect/>
          </a:stretch>
        </p:blipFill>
        <p:spPr>
          <a:xfrm flipH="false" flipV="false" rot="0">
            <a:off x="3452828" y="3896629"/>
            <a:ext cx="10687770" cy="471324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028700" y="443494"/>
            <a:ext cx="17255366" cy="2621446"/>
            <a:chOff x="0" y="0"/>
            <a:chExt cx="23007155" cy="34952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00110"/>
              <a:ext cx="23007155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approved comment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09546"/>
              <a:ext cx="2034584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982704" y="1567386"/>
            <a:ext cx="8322593" cy="71522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4615770" y="-17039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13345" r="0" b="7140"/>
          <a:stretch>
            <a:fillRect/>
          </a:stretch>
        </p:blipFill>
        <p:spPr>
          <a:xfrm flipH="false" flipV="false" rot="0">
            <a:off x="3452828" y="3848556"/>
            <a:ext cx="11907153" cy="532563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534177" y="443494"/>
            <a:ext cx="17255366" cy="2621446"/>
            <a:chOff x="0" y="0"/>
            <a:chExt cx="23007155" cy="34952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00110"/>
              <a:ext cx="23007155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COMMENT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09546"/>
              <a:ext cx="2034584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          Tampilan Guest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652657" y="1463560"/>
            <a:ext cx="6982686" cy="735987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6327704" y="-204179"/>
            <a:ext cx="13188807" cy="1004747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1582043">
            <a:off x="-2494210" y="6909918"/>
            <a:ext cx="7349255" cy="7349255"/>
            <a:chOff x="0" y="0"/>
            <a:chExt cx="9799007" cy="979900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14075" r="0" b="6011"/>
          <a:stretch>
            <a:fillRect/>
          </a:stretch>
        </p:blipFill>
        <p:spPr>
          <a:xfrm flipH="false" flipV="false" rot="0">
            <a:off x="3493371" y="4012750"/>
            <a:ext cx="11301259" cy="508005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309801" y="847589"/>
            <a:ext cx="9668398" cy="2621446"/>
            <a:chOff x="0" y="0"/>
            <a:chExt cx="12891197" cy="349526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00110"/>
              <a:ext cx="1289119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LOGOUT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809546"/>
              <a:ext cx="11400034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Dashboard Admin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989652" y="1981064"/>
            <a:ext cx="6308696" cy="632487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4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6494089" y="-2001647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3967" r="0" b="6119"/>
          <a:stretch>
            <a:fillRect/>
          </a:stretch>
        </p:blipFill>
        <p:spPr>
          <a:xfrm flipH="false" flipV="false" rot="0">
            <a:off x="1028700" y="3525270"/>
            <a:ext cx="7984051" cy="35889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14565" r="943" b="6749"/>
          <a:stretch>
            <a:fillRect/>
          </a:stretch>
        </p:blipFill>
        <p:spPr>
          <a:xfrm flipH="false" flipV="false" rot="0">
            <a:off x="7878259" y="5568105"/>
            <a:ext cx="8957474" cy="400236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4309801" y="176794"/>
            <a:ext cx="9668398" cy="3154846"/>
            <a:chOff x="0" y="0"/>
            <a:chExt cx="12891197" cy="420646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0110"/>
              <a:ext cx="12891197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  HALAMAN DEPAN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809546"/>
              <a:ext cx="11400034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rompt Light"/>
                </a:rPr>
                <a:t>Tampilan Guest (Perbedaan hanya terdapat pada header)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4615770" y="-17039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13369" r="400" b="5027"/>
          <a:stretch>
            <a:fillRect/>
          </a:stretch>
        </p:blipFill>
        <p:spPr>
          <a:xfrm flipH="false" flipV="false" rot="0">
            <a:off x="511053" y="2725615"/>
            <a:ext cx="8632947" cy="39786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13369" r="0" b="5488"/>
          <a:stretch>
            <a:fillRect/>
          </a:stretch>
        </p:blipFill>
        <p:spPr>
          <a:xfrm flipH="false" flipV="false" rot="0">
            <a:off x="8250115" y="5394512"/>
            <a:ext cx="8562683" cy="390820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258593" y="739009"/>
            <a:ext cx="9770813" cy="15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11999">
                <a:solidFill>
                  <a:srgbClr val="FFFFFF"/>
                </a:solidFill>
                <a:latin typeface="Bebas Neue Cyrillic"/>
              </a:rPr>
              <a:t>HALAMAN DEPAN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-2012090" y="-2034890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74334" y="2037329"/>
            <a:ext cx="9139333" cy="698016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4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6494089" y="-2001647"/>
            <a:ext cx="14356781" cy="143567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349173" y="3702067"/>
            <a:ext cx="6646613" cy="3101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11999">
                <a:solidFill>
                  <a:srgbClr val="FFFFFF"/>
                </a:solidFill>
                <a:latin typeface="Bebas Neue Cyrillic"/>
              </a:rPr>
              <a:t>KEKURANGAN WEB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05942" y="1420439"/>
            <a:ext cx="4672768" cy="104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rompt Light"/>
              </a:rPr>
              <a:t>Tidak tersedianya fitur change username</a:t>
            </a:r>
            <a:r>
              <a:rPr lang="en-US" sz="2999">
                <a:solidFill>
                  <a:srgbClr val="FFFFFF"/>
                </a:solidFill>
                <a:latin typeface="Prompt Light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12762" y="3659620"/>
            <a:ext cx="4672768" cy="104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rompt Light"/>
              </a:rPr>
              <a:t>Tidak tersedianya fitur remember 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5942" y="5653066"/>
            <a:ext cx="4672768" cy="104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rompt Light"/>
              </a:rPr>
              <a:t>Tidak tersedianya fitur change photo profile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12762" y="7772347"/>
            <a:ext cx="4672768" cy="104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rompt Light"/>
              </a:rPr>
              <a:t>Tidak tersedianya fitur login with google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042576" y="1743101"/>
            <a:ext cx="442954" cy="442954"/>
            <a:chOff x="6705600" y="1371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353632" y="4083860"/>
            <a:ext cx="251670" cy="251670"/>
            <a:chOff x="6705600" y="1371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042576" y="5981663"/>
            <a:ext cx="442954" cy="442954"/>
            <a:chOff x="6705600" y="1371600"/>
            <a:chExt cx="10972800" cy="10972800"/>
          </a:xfrm>
        </p:grpSpPr>
        <p:sp>
          <p:nvSpPr>
            <p:cNvPr name="Freeform 13" id="1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8479466" y="8148962"/>
            <a:ext cx="346920" cy="346920"/>
            <a:chOff x="6705600" y="1371600"/>
            <a:chExt cx="10972800" cy="10972800"/>
          </a:xfrm>
        </p:grpSpPr>
        <p:sp>
          <p:nvSpPr>
            <p:cNvPr name="Freeform 15" id="15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DD3CF"/>
            </a:solid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17405">
            <a:off x="15184873" y="6015425"/>
            <a:ext cx="7349255" cy="7349255"/>
            <a:chOff x="0" y="0"/>
            <a:chExt cx="9799007" cy="97990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4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6131366" y="1274431"/>
            <a:ext cx="12262732" cy="8316362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-2195857" y="-768923"/>
            <a:ext cx="4259884" cy="4259884"/>
            <a:chOff x="0" y="0"/>
            <a:chExt cx="5679845" cy="567984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679845" cy="5679845"/>
            </a:xfrm>
            <a:prstGeom prst="rect">
              <a:avLst/>
            </a:prstGeom>
          </p:spPr>
        </p:pic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5130465" y="3518270"/>
              <a:ext cx="287468" cy="287468"/>
              <a:chOff x="6705600" y="1371600"/>
              <a:chExt cx="10972800" cy="10972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4959585" y="3596195"/>
            <a:ext cx="8368830" cy="3083182"/>
            <a:chOff x="0" y="0"/>
            <a:chExt cx="11158439" cy="411091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330144"/>
              <a:ext cx="11158439" cy="25837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24"/>
                </a:lnSpc>
              </a:pPr>
              <a:r>
                <a:rPr lang="en-US" sz="14400">
                  <a:solidFill>
                    <a:srgbClr val="FFFFFF"/>
                  </a:solidFill>
                  <a:latin typeface="Bebas Neue Cyrillic"/>
                </a:rPr>
                <a:t>TERIMA KASIH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228124"/>
              <a:ext cx="11158439" cy="882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0"/>
                </a:lnSpc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086100" y="3086100"/>
            <a:ext cx="8229600" cy="82296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9051061">
            <a:off x="14850574" y="-2998706"/>
            <a:ext cx="8054813" cy="8054813"/>
            <a:chOff x="0" y="0"/>
            <a:chExt cx="10739750" cy="1073975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739750" cy="10739750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9700953" y="6652531"/>
              <a:ext cx="543560" cy="54356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332792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851668" y="1028700"/>
            <a:ext cx="5436258" cy="889367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72134" y="1028700"/>
            <a:ext cx="10315103" cy="674994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4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17405">
            <a:off x="6494089" y="-2001647"/>
            <a:ext cx="14356781" cy="143567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2908" r="0" b="5488"/>
          <a:stretch>
            <a:fillRect/>
          </a:stretch>
        </p:blipFill>
        <p:spPr>
          <a:xfrm flipH="false" flipV="false" rot="0">
            <a:off x="1028700" y="2535502"/>
            <a:ext cx="7568174" cy="347391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14292" r="0" b="6410"/>
          <a:stretch>
            <a:fillRect/>
          </a:stretch>
        </p:blipFill>
        <p:spPr>
          <a:xfrm flipH="false" flipV="false" rot="0">
            <a:off x="9399876" y="2503723"/>
            <a:ext cx="7859424" cy="350569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13369" r="268" b="6410"/>
          <a:stretch>
            <a:fillRect/>
          </a:stretch>
        </p:blipFill>
        <p:spPr>
          <a:xfrm flipH="false" flipV="false" rot="0">
            <a:off x="5359913" y="6009417"/>
            <a:ext cx="7568174" cy="342422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021809" y="909890"/>
            <a:ext cx="12244382" cy="1593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11999">
                <a:solidFill>
                  <a:srgbClr val="FFFFFF"/>
                </a:solidFill>
                <a:latin typeface="Bebas Neue Cyrillic"/>
              </a:rPr>
              <a:t>IsI BERItA (Tanpa LOGIN)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237059">
            <a:off x="11163707" y="2075627"/>
            <a:ext cx="12059223" cy="918693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6307712">
            <a:off x="14947930" y="1260289"/>
            <a:ext cx="7349255" cy="7349255"/>
            <a:chOff x="0" y="0"/>
            <a:chExt cx="9799007" cy="979900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799007" cy="979900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328102" y="0"/>
              <a:ext cx="546100" cy="546100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3456576" y="1848147"/>
              <a:ext cx="404763" cy="404763"/>
              <a:chOff x="6705600" y="1371600"/>
              <a:chExt cx="10972800" cy="1097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25018" y="428617"/>
            <a:ext cx="5846595" cy="945541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27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521480">
            <a:off x="-4615770" y="-1703943"/>
            <a:ext cx="9231539" cy="62606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8399266">
            <a:off x="15109625" y="7607082"/>
            <a:ext cx="5359835" cy="5359835"/>
            <a:chOff x="0" y="0"/>
            <a:chExt cx="7146447" cy="714644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46447" cy="7146447"/>
            </a:xfrm>
            <a:prstGeom prst="rect">
              <a:avLst/>
            </a:prstGeom>
          </p:spPr>
        </p:pic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455210" y="4426729"/>
              <a:ext cx="361696" cy="361696"/>
              <a:chOff x="6705600" y="1371600"/>
              <a:chExt cx="10972800" cy="1097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3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EDD3CF"/>
              </a:solidFill>
            </p:spPr>
          </p:sp>
        </p:grp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64145" t="22423" r="7248" b="5500"/>
          <a:stretch>
            <a:fillRect/>
          </a:stretch>
        </p:blipFill>
        <p:spPr>
          <a:xfrm flipH="false" flipV="false" rot="0">
            <a:off x="6867105" y="2993606"/>
            <a:ext cx="4217826" cy="597802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48335" y="1238250"/>
            <a:ext cx="17255366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2000">
                <a:solidFill>
                  <a:srgbClr val="FFFFFF"/>
                </a:solidFill>
                <a:latin typeface="Bebas Neue Cyrillic"/>
              </a:rPr>
              <a:t>RECENT NEWS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2572" t="0" r="2572" b="0"/>
          <a:stretch>
            <a:fillRect/>
          </a:stretch>
        </p:blipFill>
        <p:spPr>
          <a:xfrm flipH="false" flipV="false" rot="0">
            <a:off x="443272" y="8689320"/>
            <a:ext cx="3169448" cy="12404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DAEzdqgSEJk</dc:identifier>
  <dcterms:modified xsi:type="dcterms:W3CDTF">2011-08-01T06:04:30Z</dcterms:modified>
  <cp:revision>1</cp:revision>
  <dc:title>PORTAL BERITA E-ZONE</dc:title>
</cp:coreProperties>
</file>